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32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6" r:id="rId11"/>
    <p:sldId id="287" r:id="rId12"/>
    <p:sldId id="288" r:id="rId13"/>
    <p:sldId id="290" r:id="rId14"/>
    <p:sldId id="295" r:id="rId15"/>
    <p:sldId id="294" r:id="rId16"/>
    <p:sldId id="278" r:id="rId17"/>
    <p:sldId id="333" r:id="rId18"/>
  </p:sldIdLst>
  <p:sldSz cx="12192000" cy="6858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UTM Avo" pitchFamily="18" charset="0"/>
      <p:regular r:id="rId24"/>
      <p:bold r:id="rId25"/>
      <p:italic r:id="rId26"/>
      <p:boldItalic r:id="rId27"/>
    </p:embeddedFont>
    <p:embeddedFont>
      <p:font typeface="宋体" pitchFamily="2" charset="-122"/>
      <p:regular r:id="rId28"/>
    </p:embeddedFont>
  </p:embeddedFontLst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11" autoAdjust="0"/>
    <p:restoredTop sz="94660"/>
  </p:normalViewPr>
  <p:slideViewPr>
    <p:cSldViewPr snapToGrid="0">
      <p:cViewPr>
        <p:scale>
          <a:sx n="40" d="100"/>
          <a:sy n="40" d="100"/>
        </p:scale>
        <p:origin x="-1638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32197-0F78-40D3-A0DC-B8C65728E155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26201-BA99-4815-A7B4-E98867056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6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con </a:t>
            </a:r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dirty="0"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con </a:t>
            </a:r>
            <a:r>
              <a:rPr lang="en-US" dirty="0" err="1"/>
              <a:t>tê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con </a:t>
            </a:r>
            <a:r>
              <a:rPr lang="en-US" dirty="0" err="1"/>
              <a:t>ngựa</a:t>
            </a:r>
            <a:r>
              <a:rPr lang="en-US" dirty="0"/>
              <a:t> </a:t>
            </a:r>
            <a:r>
              <a:rPr lang="en-US" dirty="0" err="1"/>
              <a:t>vằn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con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con s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con h</a:t>
            </a:r>
            <a:r>
              <a:rPr lang="vi-VN" dirty="0"/>
              <a:t>ư</a:t>
            </a:r>
            <a:r>
              <a:rPr lang="en-US" dirty="0" err="1"/>
              <a:t>ơu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5471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44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2202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2225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50433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8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879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8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5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2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49" r:id="rId7"/>
    <p:sldLayoutId id="2147483650" r:id="rId8"/>
    <p:sldLayoutId id="2147483689" r:id="rId9"/>
    <p:sldLayoutId id="2147483685" r:id="rId10"/>
    <p:sldLayoutId id="2147483652" r:id="rId11"/>
    <p:sldLayoutId id="2147483651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53" r:id="rId19"/>
    <p:sldLayoutId id="2147483686" r:id="rId20"/>
    <p:sldLayoutId id="2147483688" r:id="rId21"/>
    <p:sldLayoutId id="2147483687" r:id="rId22"/>
    <p:sldLayoutId id="214748369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png"/><Relationship Id="rId5" Type="http://schemas.openxmlformats.org/officeDocument/2006/relationships/slide" Target="slide1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.png"/><Relationship Id="rId5" Type="http://schemas.openxmlformats.org/officeDocument/2006/relationships/slide" Target="slide1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png"/><Relationship Id="rId5" Type="http://schemas.openxmlformats.org/officeDocument/2006/relationships/slide" Target="slide1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1493858" y="1658131"/>
            <a:ext cx="9433994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17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lão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sếu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nhỏ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99"/>
          <p:cNvSpPr txBox="1">
            <a:spLocks noChangeArrowheads="1"/>
          </p:cNvSpPr>
          <p:nvPr/>
        </p:nvSpPr>
        <p:spPr bwMode="auto">
          <a:xfrm>
            <a:off x="924664" y="197455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</a:rPr>
              <a:t>TRƯỜNG </a:t>
            </a:r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TIỂU HỌC ÁI MỘ 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" y="1220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silde-dep-tinh-te-chuyen-nghiep-nh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3"/>
            <a:ext cx="12192000" cy="6400798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5416">
            <a:off x="9236232" y="876814"/>
            <a:ext cx="2390760" cy="3804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804" y="585892"/>
            <a:ext cx="7687612" cy="640200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silde-dep-tinh-te-chuyen-nghiep-nh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1"/>
            <a:ext cx="12192000" cy="6400799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544">
            <a:off x="8637086" y="517103"/>
            <a:ext cx="2139997" cy="4303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690" y="457201"/>
            <a:ext cx="7741098" cy="640079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silde-dep-tinh-te-chuyen-nghiep-nh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3"/>
            <a:ext cx="12192000" cy="6400798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681">
            <a:off x="9514835" y="861649"/>
            <a:ext cx="1732044" cy="3773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846" y="457203"/>
            <a:ext cx="8106508" cy="657260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silde-dep-tinh-te-chuyen-nghiep-nh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1"/>
            <a:ext cx="12192000" cy="6400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231" y="693057"/>
            <a:ext cx="7450363" cy="6164943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933">
            <a:off x="8956271" y="577336"/>
            <a:ext cx="1921689" cy="310283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silde-dep-tinh-te-chuyen-nghiep-nh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1"/>
            <a:ext cx="12192000" cy="640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745" y="457200"/>
            <a:ext cx="7792918" cy="6611383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358">
            <a:off x="9161858" y="545515"/>
            <a:ext cx="2133518" cy="36667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silde-dep-tinh-te-chuyen-nghiep-nhat.jpg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1"/>
            <a:ext cx="12192000" cy="6400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584" y="479380"/>
            <a:ext cx="7732407" cy="6405393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61" y="457201"/>
            <a:ext cx="1892555" cy="3148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xmlns="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92" y="295326"/>
            <a:ext cx="9795985" cy="6267347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xmlns="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559677" y="1664208"/>
            <a:ext cx="4739789" cy="4019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33224" y="3428999"/>
            <a:ext cx="79451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TẬP KỂ LẠI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70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ecf2c48920913da911ba3ac41a36702.jpg">
            <a:extLst>
              <a:ext uri="{FF2B5EF4-FFF2-40B4-BE49-F238E27FC236}">
                <a16:creationId xmlns:a16="http://schemas.microsoft.com/office/drawing/2014/main" xmlns="" id="{17D3B39D-FFC5-4B9D-A85F-A7601B987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554" y="551543"/>
            <a:ext cx="9800173" cy="6306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9314" y="3091542"/>
            <a:ext cx="706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chemeClr val="accent1">
                    <a:lumMod val="75000"/>
                  </a:schemeClr>
                </a:solidFill>
              </a:rPr>
              <a:t>KHỞI ĐỘNG 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seu-dau-do-4-3725-16073549-3072-2537-16194234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39" y="967451"/>
            <a:ext cx="10230904" cy="5580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1200" y="155865"/>
            <a:ext cx="6676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+mj-lt"/>
              </a:rPr>
              <a:t>NGHE KỂ CHUYỆN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131" y="504363"/>
            <a:ext cx="10394791" cy="5849273"/>
          </a:xfrm>
          <a:prstGeom prst="rect">
            <a:avLst/>
          </a:prstGeom>
        </p:spPr>
      </p:pic>
      <p:pic>
        <p:nvPicPr>
          <p:cNvPr id="5" name="Picture 2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343" y="1"/>
            <a:ext cx="1066269" cy="110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r="7678"/>
          <a:stretch/>
        </p:blipFill>
        <p:spPr>
          <a:xfrm>
            <a:off x="1490651" y="406509"/>
            <a:ext cx="9210697" cy="6044981"/>
          </a:xfrm>
          <a:prstGeom prst="rect">
            <a:avLst/>
          </a:prstGeom>
        </p:spPr>
      </p:pic>
      <p:pic>
        <p:nvPicPr>
          <p:cNvPr id="3" name="Picture 2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343" y="1"/>
            <a:ext cx="1066269" cy="110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r="5834"/>
          <a:stretch/>
        </p:blipFill>
        <p:spPr>
          <a:xfrm>
            <a:off x="1603130" y="551543"/>
            <a:ext cx="9613914" cy="6148195"/>
          </a:xfrm>
          <a:prstGeom prst="rect">
            <a:avLst/>
          </a:prstGeom>
        </p:spPr>
      </p:pic>
      <p:pic>
        <p:nvPicPr>
          <p:cNvPr id="4" name="Picture 3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343" y="1"/>
            <a:ext cx="1066269" cy="110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444" y="551543"/>
            <a:ext cx="10579893" cy="6088542"/>
          </a:xfrm>
          <a:prstGeom prst="rect">
            <a:avLst/>
          </a:prstGeom>
        </p:spPr>
      </p:pic>
      <p:pic>
        <p:nvPicPr>
          <p:cNvPr id="3" name="Picture 2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343" y="1"/>
            <a:ext cx="1066269" cy="110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825" y="395184"/>
            <a:ext cx="11144350" cy="6336253"/>
          </a:xfrm>
          <a:prstGeom prst="rect">
            <a:avLst/>
          </a:prstGeom>
        </p:spPr>
      </p:pic>
      <p:pic>
        <p:nvPicPr>
          <p:cNvPr id="3" name="Picture 2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343" y="1"/>
            <a:ext cx="1066269" cy="110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540" y="417198"/>
            <a:ext cx="10640919" cy="6023604"/>
          </a:xfrm>
          <a:prstGeom prst="rect">
            <a:avLst/>
          </a:prstGeom>
        </p:spPr>
      </p:pic>
      <p:pic>
        <p:nvPicPr>
          <p:cNvPr id="3" name="Picture 2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343" y="1"/>
            <a:ext cx="1066269" cy="110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139186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93</Words>
  <Application>Microsoft Office PowerPoint</Application>
  <PresentationFormat>Custom</PresentationFormat>
  <Paragraphs>13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UTM Avo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82</cp:revision>
  <dcterms:created xsi:type="dcterms:W3CDTF">2021-11-01T08:16:43Z</dcterms:created>
  <dcterms:modified xsi:type="dcterms:W3CDTF">2025-01-21T01:57:50Z</dcterms:modified>
</cp:coreProperties>
</file>